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9" r:id="rId6"/>
    <p:sldId id="292" r:id="rId7"/>
    <p:sldId id="294" r:id="rId8"/>
    <p:sldId id="295" r:id="rId9"/>
    <p:sldId id="293" r:id="rId10"/>
    <p:sldId id="299" r:id="rId11"/>
    <p:sldId id="300" r:id="rId12"/>
    <p:sldId id="301" r:id="rId13"/>
    <p:sldId id="302" r:id="rId14"/>
    <p:sldId id="307" r:id="rId15"/>
    <p:sldId id="308" r:id="rId16"/>
    <p:sldId id="278" r:id="rId17"/>
    <p:sldId id="296" r:id="rId18"/>
    <p:sldId id="298" r:id="rId19"/>
    <p:sldId id="303" r:id="rId20"/>
    <p:sldId id="304" r:id="rId21"/>
    <p:sldId id="305" r:id="rId22"/>
    <p:sldId id="279" r:id="rId23"/>
    <p:sldId id="297" r:id="rId24"/>
    <p:sldId id="306" r:id="rId25"/>
    <p:sldId id="285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A1FF"/>
    <a:srgbClr val="A7FF00"/>
    <a:srgbClr val="000644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3F3DB-572A-4136-90FF-5260C334F744}" v="12" dt="2021-11-16T14:38:47.363"/>
    <p1510:client id="{406434A1-7350-4DBB-8068-72D47F713F18}" v="8" dt="2021-11-16T14:41:44.633"/>
    <p1510:client id="{5EEF90D5-619D-4F2F-A6D1-11FFAA2D9E3B}" v="13" dt="2021-09-03T08:14:35.210"/>
    <p1510:client id="{A9FE69B8-26BC-4570-BDD7-B5345CC8E7CF}" v="128" dt="2021-11-16T14:14:13.637"/>
    <p1510:client id="{BE6A84D1-97B6-48F6-A781-B2D6AEBB946D}" v="27" dt="2021-11-15T14:21:54.215"/>
    <p1510:client id="{DCE35D5E-679A-483B-8120-E77218614460}" v="471" dt="2021-11-15T15:13:43.364"/>
    <p1510:client id="{EEE16F68-C862-41EB-86C9-1019FE778FFA}" v="2" dt="2021-11-18T13:40:46.104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Lagas" userId="S::t.lagas@yuverta.nl::dc19a49f-3731-4ec5-b698-cc42c7c8f0e3" providerId="AD" clId="Web-{A9FE69B8-26BC-4570-BDD7-B5345CC8E7CF}"/>
    <pc:docChg chg="mod addSld modSld">
      <pc:chgData name="Tim Lagas" userId="S::t.lagas@yuverta.nl::dc19a49f-3731-4ec5-b698-cc42c7c8f0e3" providerId="AD" clId="Web-{A9FE69B8-26BC-4570-BDD7-B5345CC8E7CF}" dt="2021-11-16T14:14:13.637" v="131"/>
      <pc:docMkLst>
        <pc:docMk/>
      </pc:docMkLst>
      <pc:sldChg chg="modSp">
        <pc:chgData name="Tim Lagas" userId="S::t.lagas@yuverta.nl::dc19a49f-3731-4ec5-b698-cc42c7c8f0e3" providerId="AD" clId="Web-{A9FE69B8-26BC-4570-BDD7-B5345CC8E7CF}" dt="2021-11-16T11:56:09.151" v="82" actId="20577"/>
        <pc:sldMkLst>
          <pc:docMk/>
          <pc:sldMk cId="1709467544" sldId="305"/>
        </pc:sldMkLst>
        <pc:spChg chg="mod">
          <ac:chgData name="Tim Lagas" userId="S::t.lagas@yuverta.nl::dc19a49f-3731-4ec5-b698-cc42c7c8f0e3" providerId="AD" clId="Web-{A9FE69B8-26BC-4570-BDD7-B5345CC8E7CF}" dt="2021-11-16T11:56:09.151" v="82" actId="20577"/>
          <ac:spMkLst>
            <pc:docMk/>
            <pc:sldMk cId="1709467544" sldId="305"/>
            <ac:spMk id="3" creationId="{53610A44-09E1-4FB0-9BCC-A4F930F3D873}"/>
          </ac:spMkLst>
        </pc:spChg>
      </pc:sldChg>
      <pc:sldChg chg="addSp delSp modSp new mod setBg">
        <pc:chgData name="Tim Lagas" userId="S::t.lagas@yuverta.nl::dc19a49f-3731-4ec5-b698-cc42c7c8f0e3" providerId="AD" clId="Web-{A9FE69B8-26BC-4570-BDD7-B5345CC8E7CF}" dt="2021-11-16T14:14:13.637" v="131"/>
        <pc:sldMkLst>
          <pc:docMk/>
          <pc:sldMk cId="1473459099" sldId="307"/>
        </pc:sldMkLst>
        <pc:spChg chg="mod">
          <ac:chgData name="Tim Lagas" userId="S::t.lagas@yuverta.nl::dc19a49f-3731-4ec5-b698-cc42c7c8f0e3" providerId="AD" clId="Web-{A9FE69B8-26BC-4570-BDD7-B5345CC8E7CF}" dt="2021-11-16T14:12:57.604" v="123"/>
          <ac:spMkLst>
            <pc:docMk/>
            <pc:sldMk cId="1473459099" sldId="307"/>
            <ac:spMk id="2" creationId="{639A249B-3FF5-4AC0-8BC9-548A6A66C992}"/>
          </ac:spMkLst>
        </pc:spChg>
        <pc:spChg chg="add del mod">
          <ac:chgData name="Tim Lagas" userId="S::t.lagas@yuverta.nl::dc19a49f-3731-4ec5-b698-cc42c7c8f0e3" providerId="AD" clId="Web-{A9FE69B8-26BC-4570-BDD7-B5345CC8E7CF}" dt="2021-11-16T14:13:00.620" v="125"/>
          <ac:spMkLst>
            <pc:docMk/>
            <pc:sldMk cId="1473459099" sldId="307"/>
            <ac:spMk id="3" creationId="{E58C08CD-CCAD-47B9-8FCC-9100BECF11C0}"/>
          </ac:spMkLst>
        </pc:spChg>
        <pc:spChg chg="add del">
          <ac:chgData name="Tim Lagas" userId="S::t.lagas@yuverta.nl::dc19a49f-3731-4ec5-b698-cc42c7c8f0e3" providerId="AD" clId="Web-{A9FE69B8-26BC-4570-BDD7-B5345CC8E7CF}" dt="2021-11-16T14:12:55.183" v="121"/>
          <ac:spMkLst>
            <pc:docMk/>
            <pc:sldMk cId="1473459099" sldId="307"/>
            <ac:spMk id="5" creationId="{D610D1A8-D93E-4920-91CE-5A19C9047C21}"/>
          </ac:spMkLst>
        </pc:spChg>
        <pc:spChg chg="add del">
          <ac:chgData name="Tim Lagas" userId="S::t.lagas@yuverta.nl::dc19a49f-3731-4ec5-b698-cc42c7c8f0e3" providerId="AD" clId="Web-{A9FE69B8-26BC-4570-BDD7-B5345CC8E7CF}" dt="2021-11-16T14:12:57.604" v="123"/>
          <ac:spMkLst>
            <pc:docMk/>
            <pc:sldMk cId="1473459099" sldId="307"/>
            <ac:spMk id="6" creationId="{D4771268-CB57-404A-9271-370EB28F6090}"/>
          </ac:spMkLst>
        </pc:spChg>
        <pc:spChg chg="add del">
          <ac:chgData name="Tim Lagas" userId="S::t.lagas@yuverta.nl::dc19a49f-3731-4ec5-b698-cc42c7c8f0e3" providerId="AD" clId="Web-{A9FE69B8-26BC-4570-BDD7-B5345CC8E7CF}" dt="2021-11-16T14:12:44.339" v="117"/>
          <ac:spMkLst>
            <pc:docMk/>
            <pc:sldMk cId="1473459099" sldId="307"/>
            <ac:spMk id="8" creationId="{B733F5A7-E14B-4981-9FCD-635F4E4614AF}"/>
          </ac:spMkLst>
        </pc:spChg>
        <pc:spChg chg="add del">
          <ac:chgData name="Tim Lagas" userId="S::t.lagas@yuverta.nl::dc19a49f-3731-4ec5-b698-cc42c7c8f0e3" providerId="AD" clId="Web-{A9FE69B8-26BC-4570-BDD7-B5345CC8E7CF}" dt="2021-11-16T14:12:39.667" v="115"/>
          <ac:spMkLst>
            <pc:docMk/>
            <pc:sldMk cId="1473459099" sldId="307"/>
            <ac:spMk id="9" creationId="{D12DDE76-C203-4047-9998-63900085B5E8}"/>
          </ac:spMkLst>
        </pc:spChg>
        <pc:spChg chg="add del mod">
          <ac:chgData name="Tim Lagas" userId="S::t.lagas@yuverta.nl::dc19a49f-3731-4ec5-b698-cc42c7c8f0e3" providerId="AD" clId="Web-{A9FE69B8-26BC-4570-BDD7-B5345CC8E7CF}" dt="2021-11-16T14:14:05.262" v="127"/>
          <ac:spMkLst>
            <pc:docMk/>
            <pc:sldMk cId="1473459099" sldId="307"/>
            <ac:spMk id="10" creationId="{042B7EA3-16E0-4C91-870B-46219F1DD2AA}"/>
          </ac:spMkLst>
        </pc:spChg>
        <pc:spChg chg="add del">
          <ac:chgData name="Tim Lagas" userId="S::t.lagas@yuverta.nl::dc19a49f-3731-4ec5-b698-cc42c7c8f0e3" providerId="AD" clId="Web-{A9FE69B8-26BC-4570-BDD7-B5345CC8E7CF}" dt="2021-11-16T14:12:44.339" v="117"/>
          <ac:spMkLst>
            <pc:docMk/>
            <pc:sldMk cId="1473459099" sldId="307"/>
            <ac:spMk id="11" creationId="{FF9B822F-893E-44C8-963C-64F50ACECBB2}"/>
          </ac:spMkLst>
        </pc:spChg>
        <pc:spChg chg="add del mod">
          <ac:chgData name="Tim Lagas" userId="S::t.lagas@yuverta.nl::dc19a49f-3731-4ec5-b698-cc42c7c8f0e3" providerId="AD" clId="Web-{A9FE69B8-26BC-4570-BDD7-B5345CC8E7CF}" dt="2021-11-16T14:14:13.637" v="131"/>
          <ac:spMkLst>
            <pc:docMk/>
            <pc:sldMk cId="1473459099" sldId="307"/>
            <ac:spMk id="12" creationId="{DBB63037-B643-4322-943B-80E0203423A3}"/>
          </ac:spMkLst>
        </pc:spChg>
        <pc:spChg chg="add del">
          <ac:chgData name="Tim Lagas" userId="S::t.lagas@yuverta.nl::dc19a49f-3731-4ec5-b698-cc42c7c8f0e3" providerId="AD" clId="Web-{A9FE69B8-26BC-4570-BDD7-B5345CC8E7CF}" dt="2021-11-16T14:12:44.339" v="117"/>
          <ac:spMkLst>
            <pc:docMk/>
            <pc:sldMk cId="1473459099" sldId="307"/>
            <ac:spMk id="13" creationId="{EBF87945-A001-489F-9D9B-7D9435F0B9CA}"/>
          </ac:spMkLst>
        </pc:spChg>
        <pc:picChg chg="add del mod ord">
          <ac:chgData name="Tim Lagas" userId="S::t.lagas@yuverta.nl::dc19a49f-3731-4ec5-b698-cc42c7c8f0e3" providerId="AD" clId="Web-{A9FE69B8-26BC-4570-BDD7-B5345CC8E7CF}" dt="2021-11-16T14:12:58.620" v="124"/>
          <ac:picMkLst>
            <pc:docMk/>
            <pc:sldMk cId="1473459099" sldId="307"/>
            <ac:picMk id="4" creationId="{96B3BEC7-0461-456C-A014-D2BEBDC3C72A}"/>
          </ac:picMkLst>
        </pc:picChg>
        <pc:picChg chg="add mod ord">
          <ac:chgData name="Tim Lagas" userId="S::t.lagas@yuverta.nl::dc19a49f-3731-4ec5-b698-cc42c7c8f0e3" providerId="AD" clId="Web-{A9FE69B8-26BC-4570-BDD7-B5345CC8E7CF}" dt="2021-11-16T14:13:00.620" v="125"/>
          <ac:picMkLst>
            <pc:docMk/>
            <pc:sldMk cId="1473459099" sldId="307"/>
            <ac:picMk id="7" creationId="{0301271C-E8C2-4BAD-8877-577137DB765E}"/>
          </ac:picMkLst>
        </pc:picChg>
      </pc:sldChg>
    </pc:docChg>
  </pc:docChgLst>
  <pc:docChgLst>
    <pc:chgData name="Tim Lagas" userId="S::t.lagas@yuverta.nl::dc19a49f-3731-4ec5-b698-cc42c7c8f0e3" providerId="AD" clId="Web-{406434A1-7350-4DBB-8068-72D47F713F18}"/>
    <pc:docChg chg="modSld sldOrd">
      <pc:chgData name="Tim Lagas" userId="S::t.lagas@yuverta.nl::dc19a49f-3731-4ec5-b698-cc42c7c8f0e3" providerId="AD" clId="Web-{406434A1-7350-4DBB-8068-72D47F713F18}" dt="2021-11-16T14:41:43.711" v="6" actId="20577"/>
      <pc:docMkLst>
        <pc:docMk/>
      </pc:docMkLst>
      <pc:sldChg chg="modSp ord">
        <pc:chgData name="Tim Lagas" userId="S::t.lagas@yuverta.nl::dc19a49f-3731-4ec5-b698-cc42c7c8f0e3" providerId="AD" clId="Web-{406434A1-7350-4DBB-8068-72D47F713F18}" dt="2021-11-16T14:41:43.711" v="6" actId="20577"/>
        <pc:sldMkLst>
          <pc:docMk/>
          <pc:sldMk cId="1473459099" sldId="307"/>
        </pc:sldMkLst>
        <pc:spChg chg="mod">
          <ac:chgData name="Tim Lagas" userId="S::t.lagas@yuverta.nl::dc19a49f-3731-4ec5-b698-cc42c7c8f0e3" providerId="AD" clId="Web-{406434A1-7350-4DBB-8068-72D47F713F18}" dt="2021-11-16T14:41:43.711" v="6" actId="20577"/>
          <ac:spMkLst>
            <pc:docMk/>
            <pc:sldMk cId="1473459099" sldId="307"/>
            <ac:spMk id="2" creationId="{639A249B-3FF5-4AC0-8BC9-548A6A66C992}"/>
          </ac:spMkLst>
        </pc:spChg>
      </pc:sldChg>
    </pc:docChg>
  </pc:docChgLst>
  <pc:docChgLst>
    <pc:chgData name="Tim Lagas" userId="S::t.lagas@yuverta.nl::dc19a49f-3731-4ec5-b698-cc42c7c8f0e3" providerId="AD" clId="Web-{EEE16F68-C862-41EB-86C9-1019FE778FFA}"/>
    <pc:docChg chg="modSld">
      <pc:chgData name="Tim Lagas" userId="S::t.lagas@yuverta.nl::dc19a49f-3731-4ec5-b698-cc42c7c8f0e3" providerId="AD" clId="Web-{EEE16F68-C862-41EB-86C9-1019FE778FFA}" dt="2021-11-18T13:40:46.104" v="1" actId="20577"/>
      <pc:docMkLst>
        <pc:docMk/>
      </pc:docMkLst>
      <pc:sldChg chg="modSp">
        <pc:chgData name="Tim Lagas" userId="S::t.lagas@yuverta.nl::dc19a49f-3731-4ec5-b698-cc42c7c8f0e3" providerId="AD" clId="Web-{EEE16F68-C862-41EB-86C9-1019FE778FFA}" dt="2021-11-18T13:40:46.104" v="1" actId="20577"/>
        <pc:sldMkLst>
          <pc:docMk/>
          <pc:sldMk cId="1709467544" sldId="305"/>
        </pc:sldMkLst>
        <pc:spChg chg="mod">
          <ac:chgData name="Tim Lagas" userId="S::t.lagas@yuverta.nl::dc19a49f-3731-4ec5-b698-cc42c7c8f0e3" providerId="AD" clId="Web-{EEE16F68-C862-41EB-86C9-1019FE778FFA}" dt="2021-11-18T13:40:46.104" v="1" actId="20577"/>
          <ac:spMkLst>
            <pc:docMk/>
            <pc:sldMk cId="1709467544" sldId="305"/>
            <ac:spMk id="3" creationId="{53610A44-09E1-4FB0-9BCC-A4F930F3D873}"/>
          </ac:spMkLst>
        </pc:spChg>
      </pc:sldChg>
    </pc:docChg>
  </pc:docChgLst>
  <pc:docChgLst>
    <pc:chgData name="Tim Lagas" userId="S::t.lagas@yuverta.nl::dc19a49f-3731-4ec5-b698-cc42c7c8f0e3" providerId="AD" clId="Web-{1723F3DB-572A-4136-90FF-5260C334F744}"/>
    <pc:docChg chg="addSld modSld">
      <pc:chgData name="Tim Lagas" userId="S::t.lagas@yuverta.nl::dc19a49f-3731-4ec5-b698-cc42c7c8f0e3" providerId="AD" clId="Web-{1723F3DB-572A-4136-90FF-5260C334F744}" dt="2021-11-16T14:38:47.363" v="10" actId="1076"/>
      <pc:docMkLst>
        <pc:docMk/>
      </pc:docMkLst>
      <pc:sldChg chg="addSp delSp modSp">
        <pc:chgData name="Tim Lagas" userId="S::t.lagas@yuverta.nl::dc19a49f-3731-4ec5-b698-cc42c7c8f0e3" providerId="AD" clId="Web-{1723F3DB-572A-4136-90FF-5260C334F744}" dt="2021-11-16T14:38:47.363" v="10" actId="1076"/>
        <pc:sldMkLst>
          <pc:docMk/>
          <pc:sldMk cId="496100533" sldId="278"/>
        </pc:sldMkLst>
        <pc:picChg chg="del">
          <ac:chgData name="Tim Lagas" userId="S::t.lagas@yuverta.nl::dc19a49f-3731-4ec5-b698-cc42c7c8f0e3" providerId="AD" clId="Web-{1723F3DB-572A-4136-90FF-5260C334F744}" dt="2021-11-16T14:38:42.207" v="7"/>
          <ac:picMkLst>
            <pc:docMk/>
            <pc:sldMk cId="496100533" sldId="278"/>
            <ac:picMk id="4" creationId="{00000000-0000-0000-0000-000000000000}"/>
          </ac:picMkLst>
        </pc:picChg>
        <pc:picChg chg="add mod">
          <ac:chgData name="Tim Lagas" userId="S::t.lagas@yuverta.nl::dc19a49f-3731-4ec5-b698-cc42c7c8f0e3" providerId="AD" clId="Web-{1723F3DB-572A-4136-90FF-5260C334F744}" dt="2021-11-16T14:38:47.363" v="10" actId="1076"/>
          <ac:picMkLst>
            <pc:docMk/>
            <pc:sldMk cId="496100533" sldId="278"/>
            <ac:picMk id="5" creationId="{A7B5AA0D-1EDA-4E66-B858-4FBA79926F98}"/>
          </ac:picMkLst>
        </pc:picChg>
      </pc:sldChg>
      <pc:sldChg chg="addSp delSp modSp new">
        <pc:chgData name="Tim Lagas" userId="S::t.lagas@yuverta.nl::dc19a49f-3731-4ec5-b698-cc42c7c8f0e3" providerId="AD" clId="Web-{1723F3DB-572A-4136-90FF-5260C334F744}" dt="2021-11-16T14:38:15.753" v="6" actId="14100"/>
        <pc:sldMkLst>
          <pc:docMk/>
          <pc:sldMk cId="1483774232" sldId="308"/>
        </pc:sldMkLst>
        <pc:spChg chg="del">
          <ac:chgData name="Tim Lagas" userId="S::t.lagas@yuverta.nl::dc19a49f-3731-4ec5-b698-cc42c7c8f0e3" providerId="AD" clId="Web-{1723F3DB-572A-4136-90FF-5260C334F744}" dt="2021-11-16T14:38:11.893" v="4"/>
          <ac:spMkLst>
            <pc:docMk/>
            <pc:sldMk cId="1483774232" sldId="308"/>
            <ac:spMk id="2" creationId="{9D13DEF6-54DE-456E-B4DE-935893AD306A}"/>
          </ac:spMkLst>
        </pc:spChg>
        <pc:picChg chg="add mod">
          <ac:chgData name="Tim Lagas" userId="S::t.lagas@yuverta.nl::dc19a49f-3731-4ec5-b698-cc42c7c8f0e3" providerId="AD" clId="Web-{1723F3DB-572A-4136-90FF-5260C334F744}" dt="2021-11-16T14:38:15.753" v="6" actId="14100"/>
          <ac:picMkLst>
            <pc:docMk/>
            <pc:sldMk cId="1483774232" sldId="308"/>
            <ac:picMk id="3" creationId="{7799E96A-48D4-4F08-B637-71EE81EDB135}"/>
          </ac:picMkLst>
        </pc:picChg>
      </pc:sldChg>
    </pc:docChg>
  </pc:docChgLst>
  <pc:docChgLst>
    <pc:chgData name="Tim Lagas" userId="S::t.lagas@yuverta.nl::dc19a49f-3731-4ec5-b698-cc42c7c8f0e3" providerId="AD" clId="Web-{DCE35D5E-679A-483B-8120-E77218614460}"/>
    <pc:docChg chg="addSld modSld sldOrd">
      <pc:chgData name="Tim Lagas" userId="S::t.lagas@yuverta.nl::dc19a49f-3731-4ec5-b698-cc42c7c8f0e3" providerId="AD" clId="Web-{DCE35D5E-679A-483B-8120-E77218614460}" dt="2021-11-15T15:13:43.364" v="453" actId="20577"/>
      <pc:docMkLst>
        <pc:docMk/>
      </pc:docMkLst>
      <pc:sldChg chg="modSp">
        <pc:chgData name="Tim Lagas" userId="S::t.lagas@yuverta.nl::dc19a49f-3731-4ec5-b698-cc42c7c8f0e3" providerId="AD" clId="Web-{DCE35D5E-679A-483B-8120-E77218614460}" dt="2021-11-15T15:03:57.987" v="329" actId="20577"/>
        <pc:sldMkLst>
          <pc:docMk/>
          <pc:sldMk cId="496100533" sldId="278"/>
        </pc:sldMkLst>
        <pc:spChg chg="mod">
          <ac:chgData name="Tim Lagas" userId="S::t.lagas@yuverta.nl::dc19a49f-3731-4ec5-b698-cc42c7c8f0e3" providerId="AD" clId="Web-{DCE35D5E-679A-483B-8120-E77218614460}" dt="2021-11-15T15:03:57.987" v="329" actId="20577"/>
          <ac:spMkLst>
            <pc:docMk/>
            <pc:sldMk cId="496100533" sldId="278"/>
            <ac:spMk id="2" creationId="{00000000-0000-0000-0000-000000000000}"/>
          </ac:spMkLst>
        </pc:spChg>
      </pc:sldChg>
      <pc:sldChg chg="modSp">
        <pc:chgData name="Tim Lagas" userId="S::t.lagas@yuverta.nl::dc19a49f-3731-4ec5-b698-cc42c7c8f0e3" providerId="AD" clId="Web-{DCE35D5E-679A-483B-8120-E77218614460}" dt="2021-11-15T15:00:28.888" v="311" actId="20577"/>
        <pc:sldMkLst>
          <pc:docMk/>
          <pc:sldMk cId="315836214" sldId="279"/>
        </pc:sldMkLst>
        <pc:spChg chg="mod">
          <ac:chgData name="Tim Lagas" userId="S::t.lagas@yuverta.nl::dc19a49f-3731-4ec5-b698-cc42c7c8f0e3" providerId="AD" clId="Web-{DCE35D5E-679A-483B-8120-E77218614460}" dt="2021-11-15T15:00:28.888" v="311" actId="20577"/>
          <ac:spMkLst>
            <pc:docMk/>
            <pc:sldMk cId="315836214" sldId="279"/>
            <ac:spMk id="2" creationId="{00000000-0000-0000-0000-000000000000}"/>
          </ac:spMkLst>
        </pc:spChg>
      </pc:sldChg>
      <pc:sldChg chg="modSp">
        <pc:chgData name="Tim Lagas" userId="S::t.lagas@yuverta.nl::dc19a49f-3731-4ec5-b698-cc42c7c8f0e3" providerId="AD" clId="Web-{DCE35D5E-679A-483B-8120-E77218614460}" dt="2021-11-15T15:08:48.277" v="364" actId="1076"/>
        <pc:sldMkLst>
          <pc:docMk/>
          <pc:sldMk cId="1874151159" sldId="285"/>
        </pc:sldMkLst>
        <pc:spChg chg="mod">
          <ac:chgData name="Tim Lagas" userId="S::t.lagas@yuverta.nl::dc19a49f-3731-4ec5-b698-cc42c7c8f0e3" providerId="AD" clId="Web-{DCE35D5E-679A-483B-8120-E77218614460}" dt="2021-11-15T15:08:48.277" v="364" actId="1076"/>
          <ac:spMkLst>
            <pc:docMk/>
            <pc:sldMk cId="1874151159" sldId="285"/>
            <ac:spMk id="3" creationId="{00000000-0000-0000-0000-000000000000}"/>
          </ac:spMkLst>
        </pc:spChg>
      </pc:sldChg>
      <pc:sldChg chg="modSp">
        <pc:chgData name="Tim Lagas" userId="S::t.lagas@yuverta.nl::dc19a49f-3731-4ec5-b698-cc42c7c8f0e3" providerId="AD" clId="Web-{DCE35D5E-679A-483B-8120-E77218614460}" dt="2021-11-15T15:10:04.389" v="384" actId="14100"/>
        <pc:sldMkLst>
          <pc:docMk/>
          <pc:sldMk cId="2462453187" sldId="296"/>
        </pc:sldMkLst>
        <pc:spChg chg="mod">
          <ac:chgData name="Tim Lagas" userId="S::t.lagas@yuverta.nl::dc19a49f-3731-4ec5-b698-cc42c7c8f0e3" providerId="AD" clId="Web-{DCE35D5E-679A-483B-8120-E77218614460}" dt="2021-11-15T15:00:44.107" v="316" actId="20577"/>
          <ac:spMkLst>
            <pc:docMk/>
            <pc:sldMk cId="2462453187" sldId="296"/>
            <ac:spMk id="2" creationId="{00000000-0000-0000-0000-000000000000}"/>
          </ac:spMkLst>
        </pc:spChg>
        <pc:picChg chg="mod">
          <ac:chgData name="Tim Lagas" userId="S::t.lagas@yuverta.nl::dc19a49f-3731-4ec5-b698-cc42c7c8f0e3" providerId="AD" clId="Web-{DCE35D5E-679A-483B-8120-E77218614460}" dt="2021-11-15T15:10:04.389" v="384" actId="14100"/>
          <ac:picMkLst>
            <pc:docMk/>
            <pc:sldMk cId="2462453187" sldId="296"/>
            <ac:picMk id="5" creationId="{00000000-0000-0000-0000-000000000000}"/>
          </ac:picMkLst>
        </pc:picChg>
      </pc:sldChg>
      <pc:sldChg chg="modSp">
        <pc:chgData name="Tim Lagas" userId="S::t.lagas@yuverta.nl::dc19a49f-3731-4ec5-b698-cc42c7c8f0e3" providerId="AD" clId="Web-{DCE35D5E-679A-483B-8120-E77218614460}" dt="2021-11-15T15:13:12.457" v="449" actId="20577"/>
        <pc:sldMkLst>
          <pc:docMk/>
          <pc:sldMk cId="2986913940" sldId="297"/>
        </pc:sldMkLst>
        <pc:spChg chg="mod">
          <ac:chgData name="Tim Lagas" userId="S::t.lagas@yuverta.nl::dc19a49f-3731-4ec5-b698-cc42c7c8f0e3" providerId="AD" clId="Web-{DCE35D5E-679A-483B-8120-E77218614460}" dt="2021-11-15T15:00:25.606" v="310" actId="20577"/>
          <ac:spMkLst>
            <pc:docMk/>
            <pc:sldMk cId="2986913940" sldId="297"/>
            <ac:spMk id="2" creationId="{00000000-0000-0000-0000-000000000000}"/>
          </ac:spMkLst>
        </pc:spChg>
        <pc:spChg chg="mod">
          <ac:chgData name="Tim Lagas" userId="S::t.lagas@yuverta.nl::dc19a49f-3731-4ec5-b698-cc42c7c8f0e3" providerId="AD" clId="Web-{DCE35D5E-679A-483B-8120-E77218614460}" dt="2021-11-15T15:13:12.457" v="449" actId="20577"/>
          <ac:spMkLst>
            <pc:docMk/>
            <pc:sldMk cId="2986913940" sldId="297"/>
            <ac:spMk id="3" creationId="{00000000-0000-0000-0000-000000000000}"/>
          </ac:spMkLst>
        </pc:spChg>
      </pc:sldChg>
      <pc:sldChg chg="modSp">
        <pc:chgData name="Tim Lagas" userId="S::t.lagas@yuverta.nl::dc19a49f-3731-4ec5-b698-cc42c7c8f0e3" providerId="AD" clId="Web-{DCE35D5E-679A-483B-8120-E77218614460}" dt="2021-11-15T15:00:39.388" v="315" actId="20577"/>
        <pc:sldMkLst>
          <pc:docMk/>
          <pc:sldMk cId="1624690325" sldId="298"/>
        </pc:sldMkLst>
        <pc:spChg chg="mod">
          <ac:chgData name="Tim Lagas" userId="S::t.lagas@yuverta.nl::dc19a49f-3731-4ec5-b698-cc42c7c8f0e3" providerId="AD" clId="Web-{DCE35D5E-679A-483B-8120-E77218614460}" dt="2021-11-15T15:00:39.388" v="315" actId="20577"/>
          <ac:spMkLst>
            <pc:docMk/>
            <pc:sldMk cId="1624690325" sldId="298"/>
            <ac:spMk id="2" creationId="{00000000-0000-0000-0000-000000000000}"/>
          </ac:spMkLst>
        </pc:spChg>
        <pc:picChg chg="mod">
          <ac:chgData name="Tim Lagas" userId="S::t.lagas@yuverta.nl::dc19a49f-3731-4ec5-b698-cc42c7c8f0e3" providerId="AD" clId="Web-{DCE35D5E-679A-483B-8120-E77218614460}" dt="2021-11-15T14:52:59.469" v="51" actId="1076"/>
          <ac:picMkLst>
            <pc:docMk/>
            <pc:sldMk cId="1624690325" sldId="298"/>
            <ac:picMk id="4" creationId="{00000000-0000-0000-0000-000000000000}"/>
          </ac:picMkLst>
        </pc:picChg>
      </pc:sldChg>
      <pc:sldChg chg="addSp delSp modSp new">
        <pc:chgData name="Tim Lagas" userId="S::t.lagas@yuverta.nl::dc19a49f-3731-4ec5-b698-cc42c7c8f0e3" providerId="AD" clId="Web-{DCE35D5E-679A-483B-8120-E77218614460}" dt="2021-11-15T15:11:19.672" v="385" actId="1076"/>
        <pc:sldMkLst>
          <pc:docMk/>
          <pc:sldMk cId="3042270424" sldId="300"/>
        </pc:sldMkLst>
        <pc:spChg chg="mod">
          <ac:chgData name="Tim Lagas" userId="S::t.lagas@yuverta.nl::dc19a49f-3731-4ec5-b698-cc42c7c8f0e3" providerId="AD" clId="Web-{DCE35D5E-679A-483B-8120-E77218614460}" dt="2021-11-15T15:04:13.629" v="335" actId="20577"/>
          <ac:spMkLst>
            <pc:docMk/>
            <pc:sldMk cId="3042270424" sldId="300"/>
            <ac:spMk id="2" creationId="{E545ACE3-0C9E-49DB-9889-1BB6666656C3}"/>
          </ac:spMkLst>
        </pc:spChg>
        <pc:picChg chg="add del mod">
          <ac:chgData name="Tim Lagas" userId="S::t.lagas@yuverta.nl::dc19a49f-3731-4ec5-b698-cc42c7c8f0e3" providerId="AD" clId="Web-{DCE35D5E-679A-483B-8120-E77218614460}" dt="2021-11-15T15:06:46.732" v="343"/>
          <ac:picMkLst>
            <pc:docMk/>
            <pc:sldMk cId="3042270424" sldId="300"/>
            <ac:picMk id="3" creationId="{D08DBB03-1402-44B5-B303-3B4E287752B2}"/>
          </ac:picMkLst>
        </pc:picChg>
        <pc:picChg chg="add del mod">
          <ac:chgData name="Tim Lagas" userId="S::t.lagas@yuverta.nl::dc19a49f-3731-4ec5-b698-cc42c7c8f0e3" providerId="AD" clId="Web-{DCE35D5E-679A-483B-8120-E77218614460}" dt="2021-11-15T15:07:22.556" v="346"/>
          <ac:picMkLst>
            <pc:docMk/>
            <pc:sldMk cId="3042270424" sldId="300"/>
            <ac:picMk id="4" creationId="{EAF11D49-4DF7-4C89-96DC-B276D793A816}"/>
          </ac:picMkLst>
        </pc:picChg>
        <pc:picChg chg="add mod">
          <ac:chgData name="Tim Lagas" userId="S::t.lagas@yuverta.nl::dc19a49f-3731-4ec5-b698-cc42c7c8f0e3" providerId="AD" clId="Web-{DCE35D5E-679A-483B-8120-E77218614460}" dt="2021-11-15T15:11:19.672" v="385" actId="1076"/>
          <ac:picMkLst>
            <pc:docMk/>
            <pc:sldMk cId="3042270424" sldId="300"/>
            <ac:picMk id="5" creationId="{D7BB76AD-5A1A-462E-BC74-E85037CBE0D0}"/>
          </ac:picMkLst>
        </pc:picChg>
        <pc:picChg chg="add del mod">
          <ac:chgData name="Tim Lagas" userId="S::t.lagas@yuverta.nl::dc19a49f-3731-4ec5-b698-cc42c7c8f0e3" providerId="AD" clId="Web-{DCE35D5E-679A-483B-8120-E77218614460}" dt="2021-11-15T15:08:01.323" v="355"/>
          <ac:picMkLst>
            <pc:docMk/>
            <pc:sldMk cId="3042270424" sldId="300"/>
            <ac:picMk id="6" creationId="{89A1ACD5-C43E-40CF-BBE1-2F453D48F9DD}"/>
          </ac:picMkLst>
        </pc:picChg>
      </pc:sldChg>
      <pc:sldChg chg="addSp modSp add replId">
        <pc:chgData name="Tim Lagas" userId="S::t.lagas@yuverta.nl::dc19a49f-3731-4ec5-b698-cc42c7c8f0e3" providerId="AD" clId="Web-{DCE35D5E-679A-483B-8120-E77218614460}" dt="2021-11-15T15:08:06.651" v="358" actId="1076"/>
        <pc:sldMkLst>
          <pc:docMk/>
          <pc:sldMk cId="836066806" sldId="301"/>
        </pc:sldMkLst>
        <pc:spChg chg="mod">
          <ac:chgData name="Tim Lagas" userId="S::t.lagas@yuverta.nl::dc19a49f-3731-4ec5-b698-cc42c7c8f0e3" providerId="AD" clId="Web-{DCE35D5E-679A-483B-8120-E77218614460}" dt="2021-11-15T15:04:17.801" v="336" actId="20577"/>
          <ac:spMkLst>
            <pc:docMk/>
            <pc:sldMk cId="836066806" sldId="301"/>
            <ac:spMk id="2" creationId="{E545ACE3-0C9E-49DB-9889-1BB6666656C3}"/>
          </ac:spMkLst>
        </pc:spChg>
        <pc:picChg chg="add mod">
          <ac:chgData name="Tim Lagas" userId="S::t.lagas@yuverta.nl::dc19a49f-3731-4ec5-b698-cc42c7c8f0e3" providerId="AD" clId="Web-{DCE35D5E-679A-483B-8120-E77218614460}" dt="2021-11-15T15:08:06.651" v="358" actId="1076"/>
          <ac:picMkLst>
            <pc:docMk/>
            <pc:sldMk cId="836066806" sldId="301"/>
            <ac:picMk id="3" creationId="{BEA3B077-42C9-4E59-A83E-E6E42B1D133A}"/>
          </ac:picMkLst>
        </pc:picChg>
      </pc:sldChg>
      <pc:sldChg chg="addSp modSp add replId">
        <pc:chgData name="Tim Lagas" userId="S::t.lagas@yuverta.nl::dc19a49f-3731-4ec5-b698-cc42c7c8f0e3" providerId="AD" clId="Web-{DCE35D5E-679A-483B-8120-E77218614460}" dt="2021-11-15T15:08:33.917" v="363" actId="1076"/>
        <pc:sldMkLst>
          <pc:docMk/>
          <pc:sldMk cId="1151939691" sldId="302"/>
        </pc:sldMkLst>
        <pc:spChg chg="mod">
          <ac:chgData name="Tim Lagas" userId="S::t.lagas@yuverta.nl::dc19a49f-3731-4ec5-b698-cc42c7c8f0e3" providerId="AD" clId="Web-{DCE35D5E-679A-483B-8120-E77218614460}" dt="2021-11-15T15:04:02.144" v="331" actId="20577"/>
          <ac:spMkLst>
            <pc:docMk/>
            <pc:sldMk cId="1151939691" sldId="302"/>
            <ac:spMk id="2" creationId="{E545ACE3-0C9E-49DB-9889-1BB6666656C3}"/>
          </ac:spMkLst>
        </pc:spChg>
        <pc:picChg chg="add mod">
          <ac:chgData name="Tim Lagas" userId="S::t.lagas@yuverta.nl::dc19a49f-3731-4ec5-b698-cc42c7c8f0e3" providerId="AD" clId="Web-{DCE35D5E-679A-483B-8120-E77218614460}" dt="2021-11-15T15:08:33.917" v="363" actId="1076"/>
          <ac:picMkLst>
            <pc:docMk/>
            <pc:sldMk cId="1151939691" sldId="302"/>
            <ac:picMk id="3" creationId="{E1C94C48-4A6B-4CAC-8C66-6D039EF5753E}"/>
          </ac:picMkLst>
        </pc:picChg>
      </pc:sldChg>
      <pc:sldChg chg="addSp delSp modSp add replId">
        <pc:chgData name="Tim Lagas" userId="S::t.lagas@yuverta.nl::dc19a49f-3731-4ec5-b698-cc42c7c8f0e3" providerId="AD" clId="Web-{DCE35D5E-679A-483B-8120-E77218614460}" dt="2021-11-15T15:00:36.892" v="314" actId="20577"/>
        <pc:sldMkLst>
          <pc:docMk/>
          <pc:sldMk cId="1804863503" sldId="303"/>
        </pc:sldMkLst>
        <pc:spChg chg="mod">
          <ac:chgData name="Tim Lagas" userId="S::t.lagas@yuverta.nl::dc19a49f-3731-4ec5-b698-cc42c7c8f0e3" providerId="AD" clId="Web-{DCE35D5E-679A-483B-8120-E77218614460}" dt="2021-11-15T15:00:36.892" v="314" actId="20577"/>
          <ac:spMkLst>
            <pc:docMk/>
            <pc:sldMk cId="1804863503" sldId="303"/>
            <ac:spMk id="2" creationId="{00000000-0000-0000-0000-000000000000}"/>
          </ac:spMkLst>
        </pc:spChg>
        <pc:picChg chg="add mod">
          <ac:chgData name="Tim Lagas" userId="S::t.lagas@yuverta.nl::dc19a49f-3731-4ec5-b698-cc42c7c8f0e3" providerId="AD" clId="Web-{DCE35D5E-679A-483B-8120-E77218614460}" dt="2021-11-15T14:50:24.589" v="17" actId="1076"/>
          <ac:picMkLst>
            <pc:docMk/>
            <pc:sldMk cId="1804863503" sldId="303"/>
            <ac:picMk id="3" creationId="{24FB88B8-B14F-4205-B71C-7B611796933D}"/>
          </ac:picMkLst>
        </pc:picChg>
        <pc:picChg chg="del">
          <ac:chgData name="Tim Lagas" userId="S::t.lagas@yuverta.nl::dc19a49f-3731-4ec5-b698-cc42c7c8f0e3" providerId="AD" clId="Web-{DCE35D5E-679A-483B-8120-E77218614460}" dt="2021-11-15T14:50:09.401" v="10"/>
          <ac:picMkLst>
            <pc:docMk/>
            <pc:sldMk cId="1804863503" sldId="303"/>
            <ac:picMk id="4" creationId="{00000000-0000-0000-0000-000000000000}"/>
          </ac:picMkLst>
        </pc:picChg>
      </pc:sldChg>
      <pc:sldChg chg="addSp delSp modSp add replId">
        <pc:chgData name="Tim Lagas" userId="S::t.lagas@yuverta.nl::dc19a49f-3731-4ec5-b698-cc42c7c8f0e3" providerId="AD" clId="Web-{DCE35D5E-679A-483B-8120-E77218614460}" dt="2021-11-15T15:03:46.221" v="328" actId="1076"/>
        <pc:sldMkLst>
          <pc:docMk/>
          <pc:sldMk cId="1643945608" sldId="304"/>
        </pc:sldMkLst>
        <pc:spChg chg="mod">
          <ac:chgData name="Tim Lagas" userId="S::t.lagas@yuverta.nl::dc19a49f-3731-4ec5-b698-cc42c7c8f0e3" providerId="AD" clId="Web-{DCE35D5E-679A-483B-8120-E77218614460}" dt="2021-11-15T15:03:41.471" v="325" actId="14100"/>
          <ac:spMkLst>
            <pc:docMk/>
            <pc:sldMk cId="1643945608" sldId="304"/>
            <ac:spMk id="2" creationId="{00000000-0000-0000-0000-000000000000}"/>
          </ac:spMkLst>
        </pc:spChg>
        <pc:picChg chg="del">
          <ac:chgData name="Tim Lagas" userId="S::t.lagas@yuverta.nl::dc19a49f-3731-4ec5-b698-cc42c7c8f0e3" providerId="AD" clId="Web-{DCE35D5E-679A-483B-8120-E77218614460}" dt="2021-11-15T14:50:51.621" v="42"/>
          <ac:picMkLst>
            <pc:docMk/>
            <pc:sldMk cId="1643945608" sldId="304"/>
            <ac:picMk id="3" creationId="{24FB88B8-B14F-4205-B71C-7B611796933D}"/>
          </ac:picMkLst>
        </pc:picChg>
        <pc:picChg chg="add mod">
          <ac:chgData name="Tim Lagas" userId="S::t.lagas@yuverta.nl::dc19a49f-3731-4ec5-b698-cc42c7c8f0e3" providerId="AD" clId="Web-{DCE35D5E-679A-483B-8120-E77218614460}" dt="2021-11-15T15:03:46.221" v="328" actId="1076"/>
          <ac:picMkLst>
            <pc:docMk/>
            <pc:sldMk cId="1643945608" sldId="304"/>
            <ac:picMk id="4" creationId="{61F57D3F-221B-440C-92D3-7C1D795504D5}"/>
          </ac:picMkLst>
        </pc:picChg>
      </pc:sldChg>
      <pc:sldChg chg="modSp new">
        <pc:chgData name="Tim Lagas" userId="S::t.lagas@yuverta.nl::dc19a49f-3731-4ec5-b698-cc42c7c8f0e3" providerId="AD" clId="Web-{DCE35D5E-679A-483B-8120-E77218614460}" dt="2021-11-15T15:12:01.736" v="414" actId="20577"/>
        <pc:sldMkLst>
          <pc:docMk/>
          <pc:sldMk cId="1709467544" sldId="305"/>
        </pc:sldMkLst>
        <pc:spChg chg="mod">
          <ac:chgData name="Tim Lagas" userId="S::t.lagas@yuverta.nl::dc19a49f-3731-4ec5-b698-cc42c7c8f0e3" providerId="AD" clId="Web-{DCE35D5E-679A-483B-8120-E77218614460}" dt="2021-11-15T14:59:58.324" v="295" actId="20577"/>
          <ac:spMkLst>
            <pc:docMk/>
            <pc:sldMk cId="1709467544" sldId="305"/>
            <ac:spMk id="2" creationId="{E6300B87-7A2C-41DF-9934-6E59662B3540}"/>
          </ac:spMkLst>
        </pc:spChg>
        <pc:spChg chg="mod">
          <ac:chgData name="Tim Lagas" userId="S::t.lagas@yuverta.nl::dc19a49f-3731-4ec5-b698-cc42c7c8f0e3" providerId="AD" clId="Web-{DCE35D5E-679A-483B-8120-E77218614460}" dt="2021-11-15T15:12:01.736" v="414" actId="20577"/>
          <ac:spMkLst>
            <pc:docMk/>
            <pc:sldMk cId="1709467544" sldId="305"/>
            <ac:spMk id="3" creationId="{53610A44-09E1-4FB0-9BCC-A4F930F3D873}"/>
          </ac:spMkLst>
        </pc:spChg>
      </pc:sldChg>
      <pc:sldChg chg="modSp add ord replId">
        <pc:chgData name="Tim Lagas" userId="S::t.lagas@yuverta.nl::dc19a49f-3731-4ec5-b698-cc42c7c8f0e3" providerId="AD" clId="Web-{DCE35D5E-679A-483B-8120-E77218614460}" dt="2021-11-15T15:13:43.364" v="453" actId="20577"/>
        <pc:sldMkLst>
          <pc:docMk/>
          <pc:sldMk cId="1494539088" sldId="306"/>
        </pc:sldMkLst>
        <pc:spChg chg="mod">
          <ac:chgData name="Tim Lagas" userId="S::t.lagas@yuverta.nl::dc19a49f-3731-4ec5-b698-cc42c7c8f0e3" providerId="AD" clId="Web-{DCE35D5E-679A-483B-8120-E77218614460}" dt="2021-11-15T15:13:43.364" v="453" actId="20577"/>
          <ac:spMkLst>
            <pc:docMk/>
            <pc:sldMk cId="1494539088" sldId="306"/>
            <ac:spMk id="3" creationId="{53610A44-09E1-4FB0-9BCC-A4F930F3D873}"/>
          </ac:spMkLst>
        </pc:spChg>
      </pc:sldChg>
    </pc:docChg>
  </pc:docChgLst>
  <pc:docChgLst>
    <pc:chgData name="Tim Lagas" userId="S::t.lagas@yuverta.nl::dc19a49f-3731-4ec5-b698-cc42c7c8f0e3" providerId="AD" clId="Web-{BE6A84D1-97B6-48F6-A781-B2D6AEBB946D}"/>
    <pc:docChg chg="addSld modSld">
      <pc:chgData name="Tim Lagas" userId="S::t.lagas@yuverta.nl::dc19a49f-3731-4ec5-b698-cc42c7c8f0e3" providerId="AD" clId="Web-{BE6A84D1-97B6-48F6-A781-B2D6AEBB946D}" dt="2021-11-15T14:22:01.668" v="24"/>
      <pc:docMkLst>
        <pc:docMk/>
      </pc:docMkLst>
      <pc:sldChg chg="modSp">
        <pc:chgData name="Tim Lagas" userId="S::t.lagas@yuverta.nl::dc19a49f-3731-4ec5-b698-cc42c7c8f0e3" providerId="AD" clId="Web-{BE6A84D1-97B6-48F6-A781-B2D6AEBB946D}" dt="2021-11-15T14:16:30.319" v="12" actId="20577"/>
        <pc:sldMkLst>
          <pc:docMk/>
          <pc:sldMk cId="3390864335" sldId="259"/>
        </pc:sldMkLst>
        <pc:spChg chg="mod">
          <ac:chgData name="Tim Lagas" userId="S::t.lagas@yuverta.nl::dc19a49f-3731-4ec5-b698-cc42c7c8f0e3" providerId="AD" clId="Web-{BE6A84D1-97B6-48F6-A781-B2D6AEBB946D}" dt="2021-11-15T14:16:30.319" v="12" actId="20577"/>
          <ac:spMkLst>
            <pc:docMk/>
            <pc:sldMk cId="3390864335" sldId="259"/>
            <ac:spMk id="3" creationId="{00000000-0000-0000-0000-000000000000}"/>
          </ac:spMkLst>
        </pc:spChg>
      </pc:sldChg>
      <pc:sldChg chg="modSp">
        <pc:chgData name="Tim Lagas" userId="S::t.lagas@yuverta.nl::dc19a49f-3731-4ec5-b698-cc42c7c8f0e3" providerId="AD" clId="Web-{BE6A84D1-97B6-48F6-A781-B2D6AEBB946D}" dt="2021-11-15T14:17:27.663" v="21" actId="20577"/>
        <pc:sldMkLst>
          <pc:docMk/>
          <pc:sldMk cId="1756036303" sldId="292"/>
        </pc:sldMkLst>
        <pc:spChg chg="mod">
          <ac:chgData name="Tim Lagas" userId="S::t.lagas@yuverta.nl::dc19a49f-3731-4ec5-b698-cc42c7c8f0e3" providerId="AD" clId="Web-{BE6A84D1-97B6-48F6-A781-B2D6AEBB946D}" dt="2021-11-15T14:17:27.663" v="21" actId="20577"/>
          <ac:spMkLst>
            <pc:docMk/>
            <pc:sldMk cId="1756036303" sldId="292"/>
            <ac:spMk id="3" creationId="{00000000-0000-0000-0000-000000000000}"/>
          </ac:spMkLst>
        </pc:spChg>
      </pc:sldChg>
      <pc:sldChg chg="addSp modSp new mod setBg setClrOvrMap">
        <pc:chgData name="Tim Lagas" userId="S::t.lagas@yuverta.nl::dc19a49f-3731-4ec5-b698-cc42c7c8f0e3" providerId="AD" clId="Web-{BE6A84D1-97B6-48F6-A781-B2D6AEBB946D}" dt="2021-11-15T14:22:01.668" v="24"/>
        <pc:sldMkLst>
          <pc:docMk/>
          <pc:sldMk cId="3988982836" sldId="299"/>
        </pc:sldMkLst>
        <pc:spChg chg="mod">
          <ac:chgData name="Tim Lagas" userId="S::t.lagas@yuverta.nl::dc19a49f-3731-4ec5-b698-cc42c7c8f0e3" providerId="AD" clId="Web-{BE6A84D1-97B6-48F6-A781-B2D6AEBB946D}" dt="2021-11-15T14:22:01.668" v="24"/>
          <ac:spMkLst>
            <pc:docMk/>
            <pc:sldMk cId="3988982836" sldId="299"/>
            <ac:spMk id="2" creationId="{56882BB7-7E80-4276-85D0-64A8CABE5D89}"/>
          </ac:spMkLst>
        </pc:spChg>
        <pc:spChg chg="add">
          <ac:chgData name="Tim Lagas" userId="S::t.lagas@yuverta.nl::dc19a49f-3731-4ec5-b698-cc42c7c8f0e3" providerId="AD" clId="Web-{BE6A84D1-97B6-48F6-A781-B2D6AEBB946D}" dt="2021-11-15T14:22:01.668" v="24"/>
          <ac:spMkLst>
            <pc:docMk/>
            <pc:sldMk cId="3988982836" sldId="299"/>
            <ac:spMk id="8" creationId="{E49CC64F-7275-4E33-961B-0C5CDC439875}"/>
          </ac:spMkLst>
        </pc:spChg>
        <pc:picChg chg="add mod">
          <ac:chgData name="Tim Lagas" userId="S::t.lagas@yuverta.nl::dc19a49f-3731-4ec5-b698-cc42c7c8f0e3" providerId="AD" clId="Web-{BE6A84D1-97B6-48F6-A781-B2D6AEBB946D}" dt="2021-11-15T14:22:01.668" v="24"/>
          <ac:picMkLst>
            <pc:docMk/>
            <pc:sldMk cId="3988982836" sldId="299"/>
            <ac:picMk id="3" creationId="{9A461D58-AC87-4981-902B-7DA58AE9053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18-11-2021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Hoeveel lijnen</a:t>
            </a:r>
            <a:r>
              <a:rPr lang="nl-NL" baseline="0" dirty="0"/>
              <a:t> heb je om 9 punten te verbinden?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3F95D-A3DE-44DA-BB08-416171D7341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03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Hoeveel lijnen</a:t>
            </a:r>
            <a:r>
              <a:rPr lang="nl-NL" baseline="0" dirty="0"/>
              <a:t> heb je om 9 punten te verbinden?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3F95D-A3DE-44DA-BB08-416171D7341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93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kan ook met</a:t>
            </a:r>
            <a:r>
              <a:rPr lang="nl-NL" baseline="0" dirty="0"/>
              <a:t> 4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3F95D-A3DE-44DA-BB08-416171D7341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501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stond</a:t>
            </a:r>
            <a:r>
              <a:rPr lang="nl-NL" baseline="0" dirty="0"/>
              <a:t> maandag 12-11-2018 in de krant. (uitdelen hele artikel)</a:t>
            </a:r>
          </a:p>
          <a:p>
            <a:r>
              <a:rPr lang="nl-NL" baseline="0" dirty="0"/>
              <a:t>Definieer het probleem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3F95D-A3DE-44DA-BB08-416171D73416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640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18-11-2021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18-11-2021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18-11-2021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648072"/>
          </a:xfrm>
        </p:spPr>
        <p:txBody>
          <a:bodyPr>
            <a:noAutofit/>
          </a:bodyPr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735627" y="1196753"/>
            <a:ext cx="8846773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18-11-2021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2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18-11-2021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1 Brainstormen in de vrijetijdsector</a:t>
            </a:r>
            <a:endParaRPr lang="nl-NL" sz="4400" dirty="0">
              <a:solidFill>
                <a:srgbClr val="B8A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3700955-4AB3-462E-A398-76CFA58BDAB0}"/>
              </a:ext>
            </a:extLst>
          </p:cNvPr>
          <p:cNvSpPr txBox="1">
            <a:spLocks/>
          </p:cNvSpPr>
          <p:nvPr/>
        </p:nvSpPr>
        <p:spPr>
          <a:xfrm>
            <a:off x="8733347" y="1736252"/>
            <a:ext cx="2562138" cy="20328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Specialisatie Vrijetijd</a:t>
            </a:r>
          </a:p>
          <a:p>
            <a:pPr marL="0" indent="0">
              <a:buNone/>
            </a:pPr>
            <a:endParaRPr lang="nl-NL" sz="1200" b="1" dirty="0">
              <a:solidFill>
                <a:srgbClr val="B8A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B96BA2-902A-4078-8942-E8A2417A9A29}"/>
              </a:ext>
            </a:extLst>
          </p:cNvPr>
          <p:cNvSpPr txBox="1">
            <a:spLocks/>
          </p:cNvSpPr>
          <p:nvPr/>
        </p:nvSpPr>
        <p:spPr bwMode="auto">
          <a:xfrm>
            <a:off x="1915405" y="1727561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8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Begrippen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Divergeren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Convergeren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 err="1">
                <a:latin typeface="Arial" panose="020B0604020202020204" pitchFamily="34" charset="0"/>
                <a:cs typeface="Arial" panose="020B0604020202020204" pitchFamily="34" charset="0"/>
              </a:rPr>
              <a:t>Associeren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099999"/>
              </p:ext>
            </p:extLst>
          </p:nvPr>
        </p:nvGraphicFramePr>
        <p:xfrm>
          <a:off x="2032961" y="6161520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rgbClr val="000644"/>
                          </a:solidFill>
                        </a:rPr>
                        <a:t>Week 1</a:t>
                      </a:r>
                      <a:endParaRPr lang="nl-NL" sz="1200" b="1" kern="1200" dirty="0">
                        <a:solidFill>
                          <a:srgbClr val="00064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3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4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272DB993-96F3-4002-941E-7B94050E8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7B8CFA-CDB8-40FD-96FE-27726BF10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60253159-9685-4938-B8A7-8D90D4ABB2F1}"/>
              </a:ext>
            </a:extLst>
          </p:cNvPr>
          <p:cNvSpPr txBox="1">
            <a:spLocks/>
          </p:cNvSpPr>
          <p:nvPr/>
        </p:nvSpPr>
        <p:spPr bwMode="auto">
          <a:xfrm>
            <a:off x="8733347" y="4128719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Toetsing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Kennistoets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Verantwoording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NL" sz="1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Presentatie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2F2EFB-702C-4409-A49D-663AAFCEF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4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5ACE3-0C9E-49DB-9889-1BB66666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B8A1FF"/>
                </a:solidFill>
                <a:cs typeface="Calibri Light"/>
              </a:rPr>
              <a:t>3</a:t>
            </a:r>
          </a:p>
        </p:txBody>
      </p:sp>
      <p:pic>
        <p:nvPicPr>
          <p:cNvPr id="3" name="Afbeelding 3" descr="Afbeelding met cosmetisch&#10;&#10;Automatisch gegenereerde beschrijving">
            <a:extLst>
              <a:ext uri="{FF2B5EF4-FFF2-40B4-BE49-F238E27FC236}">
                <a16:creationId xmlns:a16="http://schemas.microsoft.com/office/drawing/2014/main" id="{E1C94C48-4A6B-4CAC-8C66-6D039EF57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518" y="1606495"/>
            <a:ext cx="5174876" cy="457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39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9A249B-3FF5-4AC0-8BC9-548A6A66C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379" y="312603"/>
            <a:ext cx="8860565" cy="648072"/>
          </a:xfrm>
        </p:spPr>
        <p:txBody>
          <a:bodyPr/>
          <a:lstStyle/>
          <a:p>
            <a:r>
              <a:rPr lang="nl-NL" dirty="0">
                <a:latin typeface="Arial"/>
                <a:cs typeface="Arial"/>
              </a:rPr>
              <a:t>Associëren individueel</a:t>
            </a:r>
            <a:endParaRPr lang="nl-NL" dirty="0"/>
          </a:p>
        </p:txBody>
      </p:sp>
      <p:pic>
        <p:nvPicPr>
          <p:cNvPr id="7" name="Afbeelding 9">
            <a:extLst>
              <a:ext uri="{FF2B5EF4-FFF2-40B4-BE49-F238E27FC236}">
                <a16:creationId xmlns:a16="http://schemas.microsoft.com/office/drawing/2014/main" id="{0301271C-E8C2-4BAD-8877-577137DB7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455" y="1176700"/>
            <a:ext cx="7394117" cy="4929411"/>
          </a:xfrm>
        </p:spPr>
      </p:pic>
    </p:spTree>
    <p:extLst>
      <p:ext uri="{BB962C8B-B14F-4D97-AF65-F5344CB8AC3E}">
        <p14:creationId xmlns:p14="http://schemas.microsoft.com/office/powerpoint/2010/main" val="1473459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>
            <a:extLst>
              <a:ext uri="{FF2B5EF4-FFF2-40B4-BE49-F238E27FC236}">
                <a16:creationId xmlns:a16="http://schemas.microsoft.com/office/drawing/2014/main" id="{7799E96A-48D4-4F08-B637-71EE81EDB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429" y="667871"/>
            <a:ext cx="5040405" cy="50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Belangrijk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Uitstel van oordeel</a:t>
            </a:r>
          </a:p>
          <a:p>
            <a:r>
              <a:rPr lang="nl-NL" dirty="0"/>
              <a:t>Gekke ideeën kunnen tot leuke nieuwe, realistische ideeën leiden</a:t>
            </a:r>
          </a:p>
          <a:p>
            <a:r>
              <a:rPr lang="nl-NL" dirty="0"/>
              <a:t>Divergeren, convergeren</a:t>
            </a:r>
          </a:p>
        </p:txBody>
      </p:sp>
      <p:pic>
        <p:nvPicPr>
          <p:cNvPr id="5" name="Afbeelding 5" descr="Afbeelding met tekst, visitekaartje&#10;&#10;Automatisch gegenereerde beschrijving">
            <a:extLst>
              <a:ext uri="{FF2B5EF4-FFF2-40B4-BE49-F238E27FC236}">
                <a16:creationId xmlns:a16="http://schemas.microsoft.com/office/drawing/2014/main" id="{A7B5AA0D-1EDA-4E66-B858-4FBA79926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488" y="3267129"/>
            <a:ext cx="6979023" cy="286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00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Hoe werkt brainstormen eigenlijk?</a:t>
            </a:r>
          </a:p>
        </p:txBody>
      </p:sp>
      <p:pic>
        <p:nvPicPr>
          <p:cNvPr id="5" name="KIC 12 - de kunst van het brainstorme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916" y="980727"/>
            <a:ext cx="8565624" cy="5171149"/>
          </a:xfrm>
        </p:spPr>
      </p:pic>
    </p:spTree>
    <p:extLst>
      <p:ext uri="{BB962C8B-B14F-4D97-AF65-F5344CB8AC3E}">
        <p14:creationId xmlns:p14="http://schemas.microsoft.com/office/powerpoint/2010/main" val="246245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B8A1FF"/>
                </a:solidFill>
                <a:latin typeface="Arial"/>
                <a:cs typeface="Arial"/>
              </a:rPr>
              <a:t>Associeren</a:t>
            </a: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: </a:t>
            </a:r>
            <a:r>
              <a:rPr lang="nl-NL" dirty="0" err="1">
                <a:solidFill>
                  <a:srgbClr val="B8A1FF"/>
                </a:solidFill>
                <a:latin typeface="Arial"/>
                <a:cs typeface="Arial"/>
              </a:rPr>
              <a:t>mindmap</a:t>
            </a: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(pen)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31" y="1249669"/>
            <a:ext cx="8905296" cy="50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90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Divergeren: post-it </a:t>
            </a:r>
            <a:r>
              <a:rPr lang="nl-NL" dirty="0" err="1">
                <a:solidFill>
                  <a:srgbClr val="B8A1FF"/>
                </a:solidFill>
                <a:latin typeface="Arial"/>
                <a:cs typeface="Arial"/>
              </a:rPr>
              <a:t>mindmappen</a:t>
            </a: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 </a:t>
            </a:r>
            <a:endParaRPr lang="nl-NL">
              <a:solidFill>
                <a:srgbClr val="B8A1FF"/>
              </a:solidFill>
            </a:endParaRPr>
          </a:p>
        </p:txBody>
      </p:sp>
      <p:pic>
        <p:nvPicPr>
          <p:cNvPr id="3" name="Afbeelding 4" descr="Afbeelding met tekst, vloer, kleurrijk, verschillend&#10;&#10;Automatisch gegenereerde beschrijving">
            <a:extLst>
              <a:ext uri="{FF2B5EF4-FFF2-40B4-BE49-F238E27FC236}">
                <a16:creationId xmlns:a16="http://schemas.microsoft.com/office/drawing/2014/main" id="{24FB88B8-B14F-4205-B71C-7B6117969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91" y="987239"/>
            <a:ext cx="7965140" cy="55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63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39616" y="332656"/>
            <a:ext cx="8860565" cy="1208366"/>
          </a:xfrm>
        </p:spPr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Convergeren: post-it </a:t>
            </a:r>
            <a:r>
              <a:rPr lang="nl-NL" dirty="0" err="1">
                <a:solidFill>
                  <a:srgbClr val="B8A1FF"/>
                </a:solidFill>
                <a:latin typeface="Arial"/>
                <a:cs typeface="Arial"/>
              </a:rPr>
              <a:t>mindmappen</a:t>
            </a:r>
            <a:br>
              <a:rPr lang="nl-NL" dirty="0">
                <a:solidFill>
                  <a:srgbClr val="B8A1FF"/>
                </a:solidFill>
                <a:latin typeface="Arial"/>
                <a:cs typeface="Arial"/>
              </a:rPr>
            </a:b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(en structureren)</a:t>
            </a:r>
            <a:endParaRPr lang="nl-NL" dirty="0">
              <a:solidFill>
                <a:srgbClr val="B8A1FF"/>
              </a:solidFill>
            </a:endParaRPr>
          </a:p>
        </p:txBody>
      </p:sp>
      <p:pic>
        <p:nvPicPr>
          <p:cNvPr id="4" name="Afbeelding 4" descr="Afbeelding met tekst, verschillend, diverse, kleurrijk&#10;&#10;Automatisch gegenereerde beschrijving">
            <a:extLst>
              <a:ext uri="{FF2B5EF4-FFF2-40B4-BE49-F238E27FC236}">
                <a16:creationId xmlns:a16="http://schemas.microsoft.com/office/drawing/2014/main" id="{61F57D3F-221B-440C-92D3-7C1D79550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95" y="1591762"/>
            <a:ext cx="7113494" cy="50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45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00B87-7A2C-41DF-9934-6E59662B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Randvoorwaarden voor succesvolle brainstorm</a:t>
            </a:r>
            <a:endParaRPr lang="en-US">
              <a:solidFill>
                <a:srgbClr val="B8A1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610A44-09E1-4FB0-9BCC-A4F930F3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 dirty="0">
                <a:latin typeface="Arial"/>
                <a:cs typeface="Arial"/>
              </a:rPr>
              <a:t>denk 'out of </a:t>
            </a:r>
            <a:r>
              <a:rPr lang="nl-NL" dirty="0" err="1">
                <a:latin typeface="Arial"/>
                <a:cs typeface="Arial"/>
              </a:rPr>
              <a:t>the</a:t>
            </a:r>
            <a:r>
              <a:rPr lang="nl-NL" dirty="0">
                <a:latin typeface="Arial"/>
                <a:cs typeface="Arial"/>
              </a:rPr>
              <a:t> box' </a:t>
            </a:r>
          </a:p>
          <a:p>
            <a:r>
              <a:rPr lang="nl-NL" dirty="0">
                <a:latin typeface="Arial"/>
                <a:cs typeface="Arial"/>
              </a:rPr>
              <a:t>niets is fout. geef elkaar de ruimte</a:t>
            </a:r>
            <a:endParaRPr lang="nl-NL" dirty="0"/>
          </a:p>
          <a:p>
            <a:r>
              <a:rPr lang="nl-NL" dirty="0">
                <a:latin typeface="Arial"/>
                <a:cs typeface="Arial"/>
              </a:rPr>
              <a:t>zorg voor een situatie waarin iedereen kan zeggen wat hij denkt</a:t>
            </a:r>
            <a:endParaRPr lang="nl-NL"/>
          </a:p>
          <a:p>
            <a:r>
              <a:rPr lang="nl-NL" dirty="0">
                <a:latin typeface="Arial"/>
                <a:cs typeface="Arial"/>
              </a:rPr>
              <a:t>schiet ideeën van een ander niet af</a:t>
            </a:r>
            <a:endParaRPr lang="nl-NL" dirty="0"/>
          </a:p>
          <a:p>
            <a:r>
              <a:rPr lang="nl-NL" dirty="0">
                <a:latin typeface="Arial"/>
                <a:cs typeface="Arial"/>
              </a:rPr>
              <a:t>geef brainstormen de tijd</a:t>
            </a:r>
          </a:p>
          <a:p>
            <a:r>
              <a:rPr lang="nl-NL" dirty="0">
                <a:latin typeface="Arial"/>
                <a:cs typeface="Arial"/>
              </a:rPr>
              <a:t>besluit samen wanneer het divergeer-deel van jullie brainstorm klaar is.</a:t>
            </a:r>
          </a:p>
          <a:p>
            <a:r>
              <a:rPr lang="nl-NL" dirty="0">
                <a:latin typeface="Arial"/>
                <a:cs typeface="Arial"/>
              </a:rPr>
              <a:t>ga dan pas convergeren</a:t>
            </a:r>
          </a:p>
          <a:p>
            <a:r>
              <a:rPr lang="nl-NL" dirty="0">
                <a:latin typeface="Arial"/>
                <a:cs typeface="Arial"/>
              </a:rPr>
              <a:t>Verbind ideeën met elkaar. 1+1=3</a:t>
            </a:r>
          </a:p>
          <a:p>
            <a:r>
              <a:rPr lang="nl-NL" dirty="0">
                <a:latin typeface="Arial"/>
                <a:cs typeface="Arial"/>
              </a:rPr>
              <a:t>structureer</a:t>
            </a:r>
          </a:p>
          <a:p>
            <a:endParaRPr lang="nl-N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467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Uit de krant  </a:t>
            </a:r>
            <a:endParaRPr lang="nl-NL" dirty="0">
              <a:solidFill>
                <a:srgbClr val="B8A1FF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05773" y="1308805"/>
            <a:ext cx="5986799" cy="46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6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Leerdoel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Aan het eind van deze les weet je wat</a:t>
            </a:r>
            <a:br>
              <a:rPr lang="nl-NL" dirty="0">
                <a:latin typeface="Arial"/>
                <a:cs typeface="Arial"/>
              </a:rPr>
            </a:br>
            <a:r>
              <a:rPr lang="nl-NL" dirty="0">
                <a:latin typeface="Arial"/>
                <a:cs typeface="Arial"/>
              </a:rPr>
              <a:t>deze begrippen inhouden: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Brainstormen </a:t>
            </a:r>
          </a:p>
          <a:p>
            <a:r>
              <a:rPr lang="nl-NL" dirty="0"/>
              <a:t>Creatief denken</a:t>
            </a:r>
          </a:p>
          <a:p>
            <a:r>
              <a:rPr lang="nl-NL" dirty="0"/>
              <a:t>Associëren</a:t>
            </a:r>
          </a:p>
          <a:p>
            <a:r>
              <a:rPr lang="nl-NL" dirty="0"/>
              <a:t>Voortbouwen op elkaars ideeën </a:t>
            </a:r>
          </a:p>
          <a:p>
            <a:r>
              <a:rPr lang="nl-NL" dirty="0"/>
              <a:t>Convergeren</a:t>
            </a:r>
          </a:p>
          <a:p>
            <a:r>
              <a:rPr lang="nl-NL" dirty="0"/>
              <a:t>Divergeren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0864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In vier groepen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nl-NL" dirty="0">
                <a:latin typeface="Arial"/>
                <a:cs typeface="Arial"/>
              </a:rPr>
              <a:t>Definieer de vraag</a:t>
            </a:r>
            <a:endParaRPr lang="nl-NL" dirty="0"/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  w</a:t>
            </a:r>
            <a:r>
              <a:rPr lang="nl-NL" i="1" dirty="0">
                <a:latin typeface="Arial"/>
                <a:cs typeface="Arial"/>
              </a:rPr>
              <a:t>elk probleem wil je oplossen?</a:t>
            </a:r>
            <a:endParaRPr lang="nl-NL" i="1" dirty="0"/>
          </a:p>
          <a:p>
            <a:endParaRPr lang="nl-NL" dirty="0">
              <a:latin typeface="Arial"/>
              <a:cs typeface="Arial"/>
            </a:endParaRPr>
          </a:p>
          <a:p>
            <a:r>
              <a:rPr lang="nl-NL" dirty="0">
                <a:latin typeface="Arial"/>
                <a:cs typeface="Arial"/>
              </a:rPr>
              <a:t>Divergeer </a:t>
            </a:r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  </a:t>
            </a:r>
            <a:r>
              <a:rPr lang="nl-NL" i="1" dirty="0">
                <a:latin typeface="Arial"/>
                <a:cs typeface="Arial"/>
              </a:rPr>
              <a:t> zo veel mogelijk ideeën</a:t>
            </a:r>
            <a:endParaRPr lang="nl-NL" i="1" dirty="0"/>
          </a:p>
          <a:p>
            <a:endParaRPr lang="nl-NL" dirty="0">
              <a:latin typeface="Arial"/>
              <a:cs typeface="Arial"/>
            </a:endParaRPr>
          </a:p>
          <a:p>
            <a:r>
              <a:rPr lang="nl-NL" dirty="0">
                <a:latin typeface="Arial"/>
                <a:cs typeface="Arial"/>
              </a:rPr>
              <a:t>Convergeer </a:t>
            </a:r>
          </a:p>
          <a:p>
            <a:pPr marL="0" indent="0">
              <a:buNone/>
            </a:pPr>
            <a:r>
              <a:rPr lang="nl-NL" i="1" dirty="0">
                <a:latin typeface="Arial"/>
                <a:cs typeface="Arial"/>
              </a:rPr>
              <a:t>   structureer en kijk welke het beste past</a:t>
            </a:r>
            <a:endParaRPr lang="nl-NL" i="1" dirty="0"/>
          </a:p>
          <a:p>
            <a:endParaRPr lang="nl-NL" dirty="0"/>
          </a:p>
          <a:p>
            <a:r>
              <a:rPr lang="nl-NL" dirty="0"/>
              <a:t>Presenteer het proces en de uitkomst </a:t>
            </a:r>
          </a:p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   </a:t>
            </a:r>
            <a:r>
              <a:rPr lang="nl-NL" i="1" dirty="0">
                <a:latin typeface="Arial"/>
                <a:cs typeface="Arial"/>
              </a:rPr>
              <a:t>maak het concreet</a:t>
            </a:r>
          </a:p>
        </p:txBody>
      </p:sp>
    </p:spTree>
    <p:extLst>
      <p:ext uri="{BB962C8B-B14F-4D97-AF65-F5344CB8AC3E}">
        <p14:creationId xmlns:p14="http://schemas.microsoft.com/office/powerpoint/2010/main" val="2986913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00B87-7A2C-41DF-9934-6E59662B3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nl-NL" dirty="0">
                <a:solidFill>
                  <a:srgbClr val="B8A1FF"/>
                </a:solidFill>
                <a:latin typeface="Arial"/>
                <a:cs typeface="Arial"/>
              </a:rPr>
              <a:t>Randvoorwaarden voor succesvolle brainstorm</a:t>
            </a:r>
            <a:endParaRPr lang="en-US">
              <a:solidFill>
                <a:srgbClr val="B8A1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610A44-09E1-4FB0-9BCC-A4F930F3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denk 'out of </a:t>
            </a:r>
            <a:r>
              <a:rPr lang="nl-NL" dirty="0" err="1">
                <a:latin typeface="Arial"/>
                <a:cs typeface="Arial"/>
              </a:rPr>
              <a:t>the</a:t>
            </a:r>
            <a:r>
              <a:rPr lang="nl-NL" dirty="0">
                <a:latin typeface="Arial"/>
                <a:cs typeface="Arial"/>
              </a:rPr>
              <a:t> box' </a:t>
            </a:r>
            <a:endParaRPr lang="nl-NL"/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niets is fout</a:t>
            </a:r>
            <a:endParaRPr lang="nl-NL" dirty="0"/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zorg voor een situatie waarin iedereen kan zeggen wat hij denkt</a:t>
            </a:r>
            <a:endParaRPr lang="nl-NL"/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schiet ideeën van een ander niet af</a:t>
            </a:r>
            <a:endParaRPr lang="nl-NL" dirty="0"/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geef brainstormen de tijd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besluit samen wanneer het divergeer-deel van jullie brainstorm klaar is.</a:t>
            </a:r>
          </a:p>
          <a:p>
            <a:pPr>
              <a:buFont typeface="Wingdings" panose="020B0604020202020204" pitchFamily="34" charset="0"/>
              <a:buChar char="ü"/>
            </a:pPr>
            <a:r>
              <a:rPr lang="nl-NL" dirty="0">
                <a:latin typeface="Arial"/>
                <a:cs typeface="Arial"/>
              </a:rPr>
              <a:t>ga dan pas convergeren</a:t>
            </a:r>
          </a:p>
          <a:p>
            <a:endParaRPr lang="nl-N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4539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679598" y="2014782"/>
            <a:ext cx="8846773" cy="49294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Creatief denken</a:t>
            </a:r>
          </a:p>
          <a:p>
            <a:r>
              <a:rPr lang="nl-NL" dirty="0"/>
              <a:t>Associëren</a:t>
            </a:r>
          </a:p>
          <a:p>
            <a:r>
              <a:rPr lang="nl-NL" dirty="0"/>
              <a:t>Brainstormen</a:t>
            </a:r>
          </a:p>
          <a:p>
            <a:r>
              <a:rPr lang="nl-NL" dirty="0"/>
              <a:t>Divergeren </a:t>
            </a:r>
          </a:p>
          <a:p>
            <a:r>
              <a:rPr lang="nl-NL" dirty="0">
                <a:latin typeface="Arial"/>
                <a:cs typeface="Arial"/>
              </a:rPr>
              <a:t>Convergeren</a:t>
            </a: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4151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Creatief denken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/>
              <a:t>Het vermogen om nieuwe en/of ongebruikelijke oplossingen te vinden voor bestaande problemen</a:t>
            </a:r>
          </a:p>
          <a:p>
            <a:pPr marL="0" indent="0">
              <a:buNone/>
            </a:pPr>
            <a:endParaRPr lang="nl-NL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nl-NL" b="1" dirty="0">
                <a:solidFill>
                  <a:srgbClr val="B8A1FF"/>
                </a:solidFill>
                <a:latin typeface="Arial"/>
                <a:cs typeface="Arial"/>
              </a:rPr>
              <a:t>Iedereen </a:t>
            </a:r>
            <a:r>
              <a:rPr lang="nl-NL" dirty="0">
                <a:latin typeface="Arial"/>
                <a:cs typeface="Arial"/>
              </a:rPr>
              <a:t>is creatief</a:t>
            </a: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r>
              <a:rPr lang="nl-NL" dirty="0">
                <a:latin typeface="Arial"/>
                <a:cs typeface="Arial"/>
              </a:rPr>
              <a:t>Het bij elkaar brengen van ideeën die eerder niet bij elkaar pasten.</a:t>
            </a:r>
          </a:p>
          <a:p>
            <a:pPr marL="0" indent="0">
              <a:buNone/>
            </a:pPr>
            <a:endParaRPr lang="nl-NL" dirty="0">
              <a:latin typeface="Arial"/>
              <a:cs typeface="Arial"/>
            </a:endParaRPr>
          </a:p>
          <a:p>
            <a:r>
              <a:rPr lang="nl-NL" dirty="0"/>
              <a:t>95% van de creatieve ideeën is het gebruiken van  bestaande ideeën in een andere omgeving</a:t>
            </a:r>
          </a:p>
        </p:txBody>
      </p:sp>
    </p:spTree>
    <p:extLst>
      <p:ext uri="{BB962C8B-B14F-4D97-AF65-F5344CB8AC3E}">
        <p14:creationId xmlns:p14="http://schemas.microsoft.com/office/powerpoint/2010/main" val="1756036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Hoeveel lijnen?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69" y="1393699"/>
            <a:ext cx="4585177" cy="45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0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Hoeveel lijnen?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16350" y="1426069"/>
            <a:ext cx="5055454" cy="455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89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Hoeveel lijnen?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714" y="1196753"/>
            <a:ext cx="4686368" cy="46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99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82BB7-7E80-4276-85D0-64A8CABE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9A461D58-AC87-4981-902B-7DA58AE90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427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88982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5ACE3-0C9E-49DB-9889-1BB66666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B8A1FF"/>
                </a:solidFill>
                <a:cs typeface="Calibri Light"/>
              </a:rPr>
              <a:t>1</a:t>
            </a:r>
          </a:p>
        </p:txBody>
      </p:sp>
      <p:pic>
        <p:nvPicPr>
          <p:cNvPr id="5" name="Afbeelding 5" descr="Afbeelding met kruk, plaats&#10;&#10;Automatisch gegenereerde beschrijving">
            <a:extLst>
              <a:ext uri="{FF2B5EF4-FFF2-40B4-BE49-F238E27FC236}">
                <a16:creationId xmlns:a16="http://schemas.microsoft.com/office/drawing/2014/main" id="{D7BB76AD-5A1A-462E-BC74-E85037CBE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06" y="1315143"/>
            <a:ext cx="5085229" cy="448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7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45ACE3-0C9E-49DB-9889-1BB666665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B8A1FF"/>
                </a:solidFill>
                <a:cs typeface="Calibri Light"/>
              </a:rPr>
              <a:t>2</a:t>
            </a:r>
          </a:p>
        </p:txBody>
      </p:sp>
      <p:pic>
        <p:nvPicPr>
          <p:cNvPr id="3" name="Afbeelding 3" descr="Afbeelding met toiletbenodigdheden, cosmetisch, plaats&#10;&#10;Automatisch gegenereerde beschrijving">
            <a:extLst>
              <a:ext uri="{FF2B5EF4-FFF2-40B4-BE49-F238E27FC236}">
                <a16:creationId xmlns:a16="http://schemas.microsoft.com/office/drawing/2014/main" id="{BEA3B077-42C9-4E59-A83E-E6E42B1D1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694" y="1434541"/>
            <a:ext cx="5040405" cy="441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6680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3" ma:contentTypeDescription="Een nieuw document maken." ma:contentTypeScope="" ma:versionID="bd0271150be9f8e9bec974e355b2f8a7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59377b08247893b8b844217c25199b5d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FF143-0ABB-4CFF-A5DD-2BA0E6EC906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7CEAC8-E4D6-41A6-AA02-A295C3A76C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f0c93-2979-4f27-aab2-70de95932352"/>
    <ds:schemaRef ds:uri="c6f82ce1-f6df-49a5-8b49-cf8409a27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227</Words>
  <Application>Microsoft Office PowerPoint</Application>
  <PresentationFormat>Breedbeeld</PresentationFormat>
  <Paragraphs>65</Paragraphs>
  <Slides>22</Slides>
  <Notes>4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3" baseType="lpstr">
      <vt:lpstr>Kantoorthema</vt:lpstr>
      <vt:lpstr>PowerPoint-presentatie</vt:lpstr>
      <vt:lpstr>Leerdoel</vt:lpstr>
      <vt:lpstr>Creatief denken</vt:lpstr>
      <vt:lpstr>Hoeveel lijnen?</vt:lpstr>
      <vt:lpstr>Hoeveel lijnen?</vt:lpstr>
      <vt:lpstr>Hoeveel lijnen?</vt:lpstr>
      <vt:lpstr>PowerPoint-presentatie</vt:lpstr>
      <vt:lpstr>1</vt:lpstr>
      <vt:lpstr>2</vt:lpstr>
      <vt:lpstr>3</vt:lpstr>
      <vt:lpstr>Associëren individueel</vt:lpstr>
      <vt:lpstr>PowerPoint-presentatie</vt:lpstr>
      <vt:lpstr>Belangrijk</vt:lpstr>
      <vt:lpstr>Hoe werkt brainstormen eigenlijk?</vt:lpstr>
      <vt:lpstr>Associeren: mindmap(pen)</vt:lpstr>
      <vt:lpstr>Divergeren: post-it mindmappen </vt:lpstr>
      <vt:lpstr>Convergeren: post-it mindmappen (en structureren)</vt:lpstr>
      <vt:lpstr>Randvoorwaarden voor succesvolle brainstorm</vt:lpstr>
      <vt:lpstr>Uit de krant  </vt:lpstr>
      <vt:lpstr>In vier groepen</vt:lpstr>
      <vt:lpstr>Randvoorwaarden voor succesvolle brainstorm</vt:lpstr>
      <vt:lpstr>Samenvatting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Machiel Huizer</cp:lastModifiedBy>
  <cp:revision>157</cp:revision>
  <dcterms:created xsi:type="dcterms:W3CDTF">2021-07-07T07:37:45Z</dcterms:created>
  <dcterms:modified xsi:type="dcterms:W3CDTF">2021-11-18T13:40:46Z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</Properties>
</file>